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56" y="-582"/>
      </p:cViewPr>
      <p:guideLst>
        <p:guide orient="horz" pos="2160"/>
        <p:guide orient="horz" pos="1480"/>
        <p:guide orient="horz" pos="2840"/>
        <p:guide pos="2880"/>
        <p:guide pos="1882"/>
        <p:guide pos="2200"/>
        <p:guide pos="3560"/>
        <p:guide pos="3878"/>
        <p:guide pos="521"/>
        <p:guide pos="52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95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30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26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430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15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24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986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80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19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26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391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D02E4-5DE6-4A85-B85F-D05D5179ED3A}" type="datetimeFigureOut">
              <a:rPr lang="en-GB" smtClean="0"/>
              <a:t>06/12/2012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41696-99D2-4B42-A97F-37408C813E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88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2341426"/>
            <a:ext cx="216024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27584" y="3248980"/>
            <a:ext cx="21602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27584" y="4149080"/>
            <a:ext cx="216024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6200000">
            <a:off x="2607689" y="3250409"/>
            <a:ext cx="2142475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498906" y="4141626"/>
            <a:ext cx="2146188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16200000">
            <a:off x="4393836" y="3248980"/>
            <a:ext cx="2142475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142272" y="2336863"/>
            <a:ext cx="216024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156325" y="4141626"/>
            <a:ext cx="2146188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16200000">
            <a:off x="7496865" y="3694589"/>
            <a:ext cx="1251258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156325" y="3241526"/>
            <a:ext cx="2146187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 rot="16200000">
            <a:off x="5736603" y="2823184"/>
            <a:ext cx="1199484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491880" y="2341426"/>
            <a:ext cx="216024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794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wagnege</dc:creator>
  <cp:lastModifiedBy>wagnege</cp:lastModifiedBy>
  <cp:revision>4</cp:revision>
  <dcterms:created xsi:type="dcterms:W3CDTF">2012-12-03T14:16:23Z</dcterms:created>
  <dcterms:modified xsi:type="dcterms:W3CDTF">2012-12-06T09:33:04Z</dcterms:modified>
</cp:coreProperties>
</file>